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3"/>
  </p:notesMasterIdLst>
  <p:sldIdLst>
    <p:sldId id="256" r:id="rId2"/>
    <p:sldId id="258" r:id="rId3"/>
    <p:sldId id="261" r:id="rId4"/>
    <p:sldId id="267" r:id="rId5"/>
    <p:sldId id="268" r:id="rId6"/>
    <p:sldId id="264" r:id="rId7"/>
    <p:sldId id="265" r:id="rId8"/>
    <p:sldId id="257" r:id="rId9"/>
    <p:sldId id="259" r:id="rId10"/>
    <p:sldId id="26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DB315-C4A8-445E-B9AA-B342C72C305A}" v="66" dt="2025-05-28T12:17:54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5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undo redo custSel addSld delSld modSld sldOrd">
      <pc:chgData name="Oberlader, Laurin" userId="69ff3f50-5e25-4f03-be3b-422fe5c2da3b" providerId="ADAL" clId="{673DB315-C4A8-445E-B9AA-B342C72C305A}" dt="2025-05-28T12:18:07.886" v="1429" actId="1076"/>
      <pc:docMkLst>
        <pc:docMk/>
      </pc:docMkLst>
      <pc:sldChg chg="addSp delSp mod modAnim delDesignElem modNotesTx">
        <pc:chgData name="Oberlader, Laurin" userId="69ff3f50-5e25-4f03-be3b-422fe5c2da3b" providerId="ADAL" clId="{673DB315-C4A8-445E-B9AA-B342C72C305A}" dt="2025-05-28T12:05:26.041" v="1404" actId="20577"/>
        <pc:sldMkLst>
          <pc:docMk/>
          <pc:sldMk cId="3188818706" sldId="256"/>
        </pc:sldMkLst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3188818706" sldId="256"/>
            <ac:spMk id="5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3188818706" sldId="256"/>
            <ac:spMk id="6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3188818706" sldId="256"/>
            <ac:spMk id="7" creationId="{943CAA20-3569-4189-9E48-239A229A86CA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8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3188818706" sldId="256"/>
            <ac:spMk id="9" creationId="{DA542B6D-E775-4832-91DC-2D20F857813A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10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3:32.507" v="625"/>
          <ac:spMkLst>
            <pc:docMk/>
            <pc:sldMk cId="3188818706" sldId="256"/>
            <ac:spMk id="11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3:32.507" v="625"/>
          <ac:spMkLst>
            <pc:docMk/>
            <pc:sldMk cId="3188818706" sldId="256"/>
            <ac:spMk id="12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4:24.262" v="628"/>
          <ac:spMkLst>
            <pc:docMk/>
            <pc:sldMk cId="3188818706" sldId="256"/>
            <ac:spMk id="13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4:24.262" v="628"/>
          <ac:spMkLst>
            <pc:docMk/>
            <pc:sldMk cId="3188818706" sldId="256"/>
            <ac:spMk id="14" creationId="{DA542B6D-E775-4832-91DC-2D20F857813A}"/>
          </ac:spMkLst>
        </pc:spChg>
        <pc:spChg chg="add">
          <ac:chgData name="Oberlader, Laurin" userId="69ff3f50-5e25-4f03-be3b-422fe5c2da3b" providerId="ADAL" clId="{673DB315-C4A8-445E-B9AA-B342C72C305A}" dt="2025-05-28T10:04:40.524" v="629" actId="26606"/>
          <ac:spMkLst>
            <pc:docMk/>
            <pc:sldMk cId="3188818706" sldId="256"/>
            <ac:spMk id="15" creationId="{943CAA20-3569-4189-9E48-239A229A86CA}"/>
          </ac:spMkLst>
        </pc:spChg>
        <pc:spChg chg="add">
          <ac:chgData name="Oberlader, Laurin" userId="69ff3f50-5e25-4f03-be3b-422fe5c2da3b" providerId="ADAL" clId="{673DB315-C4A8-445E-B9AA-B342C72C305A}" dt="2025-05-28T10:04:40.524" v="629" actId="26606"/>
          <ac:spMkLst>
            <pc:docMk/>
            <pc:sldMk cId="3188818706" sldId="256"/>
            <ac:spMk id="16" creationId="{DA542B6D-E775-4832-91DC-2D20F857813A}"/>
          </ac:spMkLst>
        </pc:spChg>
      </pc:sldChg>
      <pc:sldChg chg="addSp delSp modSp mod ord delDesignElem modNotesTx">
        <pc:chgData name="Oberlader, Laurin" userId="69ff3f50-5e25-4f03-be3b-422fe5c2da3b" providerId="ADAL" clId="{673DB315-C4A8-445E-B9AA-B342C72C305A}" dt="2025-05-28T12:04:45.206" v="1393" actId="20577"/>
        <pc:sldMkLst>
          <pc:docMk/>
          <pc:sldMk cId="1078766043" sldId="257"/>
        </pc:sldMkLst>
        <pc:spChg chg="mod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9" creationId="{50F04D76-4896-C790-3EEB-625AE0D3E5F2}"/>
          </ac:spMkLst>
        </pc:spChg>
        <pc:spChg chg="add">
          <ac:chgData name="Oberlader, Laurin" userId="69ff3f50-5e25-4f03-be3b-422fe5c2da3b" providerId="ADAL" clId="{673DB315-C4A8-445E-B9AA-B342C72C305A}" dt="2025-05-28T10:15:13.010" v="915" actId="26606"/>
          <ac:spMkLst>
            <pc:docMk/>
            <pc:sldMk cId="1078766043" sldId="257"/>
            <ac:spMk id="11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2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4" creationId="{6357EC4F-235E-4222-A36F-C7878ACE37F2}"/>
          </ac:spMkLst>
        </pc:spChg>
        <pc:spChg chg="add">
          <ac:chgData name="Oberlader, Laurin" userId="69ff3f50-5e25-4f03-be3b-422fe5c2da3b" providerId="ADAL" clId="{673DB315-C4A8-445E-B9AA-B342C72C305A}" dt="2025-05-28T10:15:13.010" v="915" actId="26606"/>
          <ac:spMkLst>
            <pc:docMk/>
            <pc:sldMk cId="1078766043" sldId="257"/>
            <ac:spMk id="16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19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21" creationId="{CD8B4F24-440B-49E9-B85D-733523DC064B}"/>
          </ac:spMkLst>
        </pc:spChg>
        <pc:picChg chg="mod ord">
          <ac:chgData name="Oberlader, Laurin" userId="69ff3f50-5e25-4f03-be3b-422fe5c2da3b" providerId="ADAL" clId="{673DB315-C4A8-445E-B9AA-B342C72C305A}" dt="2025-05-28T10:15:13.010" v="915" actId="26606"/>
          <ac:picMkLst>
            <pc:docMk/>
            <pc:sldMk cId="1078766043" sldId="257"/>
            <ac:picMk id="5" creationId="{71D9C672-26A1-C9F3-E420-8ED5D3EBF345}"/>
          </ac:picMkLst>
        </pc:picChg>
      </pc:sldChg>
      <pc:sldChg chg="addSp delSp modSp mod delDesignElem modNotesTx">
        <pc:chgData name="Oberlader, Laurin" userId="69ff3f50-5e25-4f03-be3b-422fe5c2da3b" providerId="ADAL" clId="{673DB315-C4A8-445E-B9AA-B342C72C305A}" dt="2025-05-28T12:05:29.348" v="1405" actId="20577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" creationId="{06D1F302-B9AF-D4A5-22CA-6619FE853C0B}"/>
          </ac:spMkLst>
        </pc:spChg>
        <pc:spChg chg="add del">
          <ac:chgData name="Oberlader, Laurin" userId="69ff3f50-5e25-4f03-be3b-422fe5c2da3b" providerId="ADAL" clId="{673DB315-C4A8-445E-B9AA-B342C72C305A}" dt="2025-05-28T10:00:01.908" v="597" actId="26606"/>
          <ac:spMkLst>
            <pc:docMk/>
            <pc:sldMk cId="2491651139" sldId="258"/>
            <ac:spMk id="3" creationId="{C500CA06-7658-2792-8B59-FB95B3610788}"/>
          </ac:spMkLst>
        </pc:spChg>
        <pc:spChg chg="add del">
          <ac:chgData name="Oberlader, Laurin" userId="69ff3f50-5e25-4f03-be3b-422fe5c2da3b" providerId="ADAL" clId="{673DB315-C4A8-445E-B9AA-B342C72C305A}" dt="2025-05-28T09:58:08.791" v="552" actId="26606"/>
          <ac:spMkLst>
            <pc:docMk/>
            <pc:sldMk cId="2491651139" sldId="258"/>
            <ac:spMk id="5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09:58:08.791" v="552" actId="26606"/>
          <ac:spMkLst>
            <pc:docMk/>
            <pc:sldMk cId="2491651139" sldId="258"/>
            <ac:spMk id="6" creationId="{DB17E863-922E-4C26-BD64-E8FD41D28661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8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0:01.898" v="596" actId="26606"/>
          <ac:spMkLst>
            <pc:docMk/>
            <pc:sldMk cId="2491651139" sldId="258"/>
            <ac:spMk id="9" creationId="{35DB3719-6FDC-4E5D-891D-FF40B7300F64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10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0:01.898" v="596" actId="26606"/>
          <ac:spMkLst>
            <pc:docMk/>
            <pc:sldMk cId="2491651139" sldId="258"/>
            <ac:spMk id="11" creationId="{E0CBAC23-2E3F-4A90-BA59-F8299F6A5439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2491651139" sldId="258"/>
            <ac:spMk id="13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2491651139" sldId="258"/>
            <ac:spMk id="14" creationId="{DB17E863-922E-4C26-BD64-E8FD41D28661}"/>
          </ac:spMkLst>
        </pc:spChg>
        <pc:spChg chg="add mod">
          <ac:chgData name="Oberlader, Laurin" userId="69ff3f50-5e25-4f03-be3b-422fe5c2da3b" providerId="ADAL" clId="{673DB315-C4A8-445E-B9AA-B342C72C305A}" dt="2025-05-28T10:25:58.064" v="1266" actId="20577"/>
          <ac:spMkLst>
            <pc:docMk/>
            <pc:sldMk cId="2491651139" sldId="258"/>
            <ac:spMk id="15" creationId="{C500CA06-7658-2792-8B59-FB95B3610788}"/>
          </ac:spMkLst>
        </pc:spChg>
        <pc:spChg chg="add del">
          <ac:chgData name="Oberlader, Laurin" userId="69ff3f50-5e25-4f03-be3b-422fe5c2da3b" providerId="ADAL" clId="{673DB315-C4A8-445E-B9AA-B342C72C305A}" dt="2025-05-28T10:03:19.687" v="620"/>
          <ac:spMkLst>
            <pc:docMk/>
            <pc:sldMk cId="2491651139" sldId="258"/>
            <ac:spMk id="17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3:19.687" v="620"/>
          <ac:spMkLst>
            <pc:docMk/>
            <pc:sldMk cId="2491651139" sldId="258"/>
            <ac:spMk id="18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2491651139" sldId="258"/>
            <ac:spMk id="20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1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2491651139" sldId="258"/>
            <ac:spMk id="22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4" creationId="{CD8B4F24-440B-49E9-B85D-733523DC064B}"/>
          </ac:spMkLst>
        </pc:spChg>
        <pc:spChg chg="ad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9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31" creationId="{DB17E863-922E-4C26-BD64-E8FD41D28661}"/>
          </ac:spMkLst>
        </pc:spChg>
        <pc:graphicFrameChg chg="add del">
          <ac:chgData name="Oberlader, Laurin" userId="69ff3f50-5e25-4f03-be3b-422fe5c2da3b" providerId="ADAL" clId="{673DB315-C4A8-445E-B9AA-B342C72C305A}" dt="2025-05-28T10:00:01.898" v="596" actId="26606"/>
          <ac:graphicFrameMkLst>
            <pc:docMk/>
            <pc:sldMk cId="2491651139" sldId="258"/>
            <ac:graphicFrameMk id="7" creationId="{A5DCC861-D1B1-BCEA-6C59-D94DEC41B7AE}"/>
          </ac:graphicFrameMkLst>
        </pc:graphicFrameChg>
        <pc:picChg chg="add del">
          <ac:chgData name="Oberlader, Laurin" userId="69ff3f50-5e25-4f03-be3b-422fe5c2da3b" providerId="ADAL" clId="{673DB315-C4A8-445E-B9AA-B342C72C305A}" dt="2025-05-28T10:08:51.675" v="631" actId="478"/>
          <ac:picMkLst>
            <pc:docMk/>
            <pc:sldMk cId="2491651139" sldId="258"/>
            <ac:picMk id="19" creationId="{846E2898-F0CE-7DD4-3AAC-FA803DB020F6}"/>
          </ac:picMkLst>
        </pc:picChg>
      </pc:sldChg>
      <pc:sldChg chg="addSp delSp modSp mod ord delDesignElem modNotesTx">
        <pc:chgData name="Oberlader, Laurin" userId="69ff3f50-5e25-4f03-be3b-422fe5c2da3b" providerId="ADAL" clId="{673DB315-C4A8-445E-B9AA-B342C72C305A}" dt="2025-05-28T12:04:34.582" v="1391" actId="20577"/>
        <pc:sldMkLst>
          <pc:docMk/>
          <pc:sldMk cId="3285576433" sldId="259"/>
        </pc:sldMkLst>
        <pc:spChg chg="mo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2" creationId="{F82E9557-E776-D708-4A76-F9B4FD7C2144}"/>
          </ac:spMkLst>
        </pc:spChg>
        <pc:spChg chg="mo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3" creationId="{52050D84-3E6B-B73A-40DA-567ADADCAAA3}"/>
          </ac:spMkLst>
        </pc:spChg>
        <pc:spChg chg="ad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1041" creationId="{94BFCCA4-109C-4B21-816E-144FE75C38EE}"/>
          </ac:spMkLst>
        </pc:spChg>
        <pc:spChg chg="ad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1043" creationId="{0059B5C0-FEC8-4370-AF45-02E3AEF6FA6D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7" creationId="{959C6B72-F8E6-4281-8F3E-93FC0DC98039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9" creationId="{490234EE-E0D8-4805-9227-CCEAC601691F}"/>
          </ac:spMkLst>
        </pc:spChg>
        <pc:picChg chg="mo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28" creationId="{C2727B99-8AB5-0398-6A54-157FFCDB2C8E}"/>
          </ac:picMkLst>
        </pc:picChg>
        <pc:picChg chg="mod or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0" creationId="{01740C68-DC10-8328-5E14-0A08D323B1EB}"/>
          </ac:picMkLst>
        </pc:picChg>
        <pc:picChg chg="mod or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2" creationId="{5CD8DCBA-C708-9270-F7A5-2D7CCBA5BE87}"/>
          </ac:picMkLst>
        </pc:picChg>
        <pc:picChg chg="mo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6" creationId="{9952FAE8-2A03-71CB-1945-29ED9F421664}"/>
          </ac:picMkLst>
        </pc:picChg>
      </pc:sldChg>
      <pc:sldChg chg="addSp modSp mod setBg modNotesTx">
        <pc:chgData name="Oberlader, Laurin" userId="69ff3f50-5e25-4f03-be3b-422fe5c2da3b" providerId="ADAL" clId="{673DB315-C4A8-445E-B9AA-B342C72C305A}" dt="2025-05-28T12:06:16.216" v="1410" actId="20577"/>
        <pc:sldMkLst>
          <pc:docMk/>
          <pc:sldMk cId="3437229077" sldId="260"/>
        </pc:sldMkLst>
        <pc:spChg chg="mo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2" creationId="{9A3DE214-CADD-BD5A-3A0D-8203A4A8AD23}"/>
          </ac:spMkLst>
        </pc:spChg>
        <pc:spChg chg="mod">
          <ac:chgData name="Oberlader, Laurin" userId="69ff3f50-5e25-4f03-be3b-422fe5c2da3b" providerId="ADAL" clId="{673DB315-C4A8-445E-B9AA-B342C72C305A}" dt="2025-05-28T10:14:35.287" v="864" actId="2710"/>
          <ac:spMkLst>
            <pc:docMk/>
            <pc:sldMk cId="3437229077" sldId="260"/>
            <ac:spMk id="3" creationId="{31F64F31-58FD-6A80-2144-213BF84AD384}"/>
          </ac:spMkLst>
        </pc:spChg>
        <pc:spChg chg="ad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10" creationId="{DB17E863-922E-4C26-BD64-E8FD41D28661}"/>
          </ac:spMkLst>
        </pc:spChg>
      </pc:sldChg>
      <pc:sldChg chg="addSp delSp modSp add del mod setBg delDesignElem modNotesTx">
        <pc:chgData name="Oberlader, Laurin" userId="69ff3f50-5e25-4f03-be3b-422fe5c2da3b" providerId="ADAL" clId="{673DB315-C4A8-445E-B9AA-B342C72C305A}" dt="2025-05-28T12:18:07.886" v="1429" actId="1076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" creationId="{75D5366E-D99C-91B1-9910-987D188CE7F5}"/>
          </ac:spMkLst>
        </pc:spChg>
        <pc:spChg chg="add mod">
          <ac:chgData name="Oberlader, Laurin" userId="69ff3f50-5e25-4f03-be3b-422fe5c2da3b" providerId="ADAL" clId="{673DB315-C4A8-445E-B9AA-B342C72C305A}" dt="2025-05-28T12:18:05.502" v="1428" actId="14100"/>
          <ac:spMkLst>
            <pc:docMk/>
            <pc:sldMk cId="740926208" sldId="261"/>
            <ac:spMk id="4" creationId="{C7D4C7DF-75F5-99FC-148B-1357BE59FEAB}"/>
          </ac:spMkLst>
        </pc:spChg>
        <pc:spChg chg="add">
          <ac:chgData name="Oberlader, Laurin" userId="69ff3f50-5e25-4f03-be3b-422fe5c2da3b" providerId="ADAL" clId="{673DB315-C4A8-445E-B9AA-B342C72C305A}" dt="2025-05-28T10:47:05.886" v="1303"/>
          <ac:spMkLst>
            <pc:docMk/>
            <pc:sldMk cId="740926208" sldId="261"/>
            <ac:spMk id="8" creationId="{9DB95FA1-6351-56B2-7972-25983369F8E5}"/>
          </ac:spMkLst>
        </pc:spChg>
        <pc:spChg chg="add">
          <ac:chgData name="Oberlader, Laurin" userId="69ff3f50-5e25-4f03-be3b-422fe5c2da3b" providerId="ADAL" clId="{673DB315-C4A8-445E-B9AA-B342C72C305A}" dt="2025-05-28T10:47:08.961" v="1304"/>
          <ac:spMkLst>
            <pc:docMk/>
            <pc:sldMk cId="740926208" sldId="261"/>
            <ac:spMk id="9" creationId="{A674EFAA-5CBF-596D-00C5-7EBBDC606957}"/>
          </ac:spMkLst>
        </pc:spChg>
        <pc:spChg chg="add del mod">
          <ac:chgData name="Oberlader, Laurin" userId="69ff3f50-5e25-4f03-be3b-422fe5c2da3b" providerId="ADAL" clId="{673DB315-C4A8-445E-B9AA-B342C72C305A}" dt="2025-05-28T10:48:30.684" v="1321"/>
          <ac:spMkLst>
            <pc:docMk/>
            <pc:sldMk cId="740926208" sldId="261"/>
            <ac:spMk id="10" creationId="{92491AB9-16EE-8441-A022-C8F7D0BC17B1}"/>
          </ac:spMkLst>
        </pc:spChg>
        <pc:spChg chg="add del mod">
          <ac:chgData name="Oberlader, Laurin" userId="69ff3f50-5e25-4f03-be3b-422fe5c2da3b" providerId="ADAL" clId="{673DB315-C4A8-445E-B9AA-B342C72C305A}" dt="2025-05-28T10:48:30.686" v="1323"/>
          <ac:spMkLst>
            <pc:docMk/>
            <pc:sldMk cId="740926208" sldId="261"/>
            <ac:spMk id="11" creationId="{82B073AE-5DBD-0873-89D8-4D77257F6AEF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740926208" sldId="261"/>
            <ac:spMk id="15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740926208" sldId="261"/>
            <ac:spMk id="16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10:02:58.106" v="611" actId="26606"/>
          <ac:spMkLst>
            <pc:docMk/>
            <pc:sldMk cId="740926208" sldId="261"/>
            <ac:spMk id="1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740926208" sldId="261"/>
            <ac:spMk id="18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2:58.106" v="611" actId="26606"/>
          <ac:spMkLst>
            <pc:docMk/>
            <pc:sldMk cId="740926208" sldId="261"/>
            <ac:spMk id="19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740926208" sldId="261"/>
            <ac:spMk id="20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10:02:59.557" v="613" actId="26606"/>
          <ac:spMkLst>
            <pc:docMk/>
            <pc:sldMk cId="740926208" sldId="261"/>
            <ac:spMk id="21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2:59.557" v="613" actId="26606"/>
          <ac:spMkLst>
            <pc:docMk/>
            <pc:sldMk cId="740926208" sldId="261"/>
            <ac:spMk id="22" creationId="{650D18FE-0824-4A46-B22C-A86B52E5780A}"/>
          </ac:spMkLst>
        </pc:spChg>
        <pc:spChg chg="add del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3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3:07.463" v="617"/>
          <ac:spMkLst>
            <pc:docMk/>
            <pc:sldMk cId="740926208" sldId="261"/>
            <ac:spMk id="24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3:07.463" v="617"/>
          <ac:spMkLst>
            <pc:docMk/>
            <pc:sldMk cId="740926208" sldId="261"/>
            <ac:spMk id="25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6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12:16:57.345" v="1414" actId="26606"/>
          <ac:spMkLst>
            <pc:docMk/>
            <pc:sldMk cId="740926208" sldId="261"/>
            <ac:spMk id="31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2:16:57.345" v="1414" actId="26606"/>
          <ac:spMkLst>
            <pc:docMk/>
            <pc:sldMk cId="740926208" sldId="261"/>
            <ac:spMk id="33" creationId="{71877DBC-BB60-40F0-AC93-2ACDBAAE60CE}"/>
          </ac:spMkLst>
        </pc:spChg>
        <pc:spChg chg="add">
          <ac:chgData name="Oberlader, Laurin" userId="69ff3f50-5e25-4f03-be3b-422fe5c2da3b" providerId="ADAL" clId="{673DB315-C4A8-445E-B9AA-B342C72C305A}" dt="2025-05-28T12:16:57.345" v="1414" actId="26606"/>
          <ac:spMkLst>
            <pc:docMk/>
            <pc:sldMk cId="740926208" sldId="261"/>
            <ac:spMk id="38" creationId="{743AA782-23D1-4521-8CAD-47662984AA08}"/>
          </ac:spMkLst>
        </pc:spChg>
        <pc:spChg chg="add">
          <ac:chgData name="Oberlader, Laurin" userId="69ff3f50-5e25-4f03-be3b-422fe5c2da3b" providerId="ADAL" clId="{673DB315-C4A8-445E-B9AA-B342C72C305A}" dt="2025-05-28T12:16:57.345" v="1414" actId="26606"/>
          <ac:spMkLst>
            <pc:docMk/>
            <pc:sldMk cId="740926208" sldId="261"/>
            <ac:spMk id="40" creationId="{71877DBC-BB60-40F0-AC93-2ACDBAAE60CE}"/>
          </ac:spMkLst>
        </pc:spChg>
        <pc:picChg chg="del">
          <ac:chgData name="Oberlader, Laurin" userId="69ff3f50-5e25-4f03-be3b-422fe5c2da3b" providerId="ADAL" clId="{673DB315-C4A8-445E-B9AA-B342C72C305A}" dt="2025-05-27T09:09:03.252" v="238" actId="478"/>
          <ac:picMkLst>
            <pc:docMk/>
            <pc:sldMk cId="740926208" sldId="261"/>
            <ac:picMk id="5" creationId="{E71D3B76-59DF-FACB-B8EF-14E134EFCEEF}"/>
          </ac:picMkLst>
        </pc:picChg>
        <pc:picChg chg="add del mod ord">
          <ac:chgData name="Oberlader, Laurin" userId="69ff3f50-5e25-4f03-be3b-422fe5c2da3b" providerId="ADAL" clId="{673DB315-C4A8-445E-B9AA-B342C72C305A}" dt="2025-05-28T10:48:30.683" v="1319" actId="478"/>
          <ac:picMkLst>
            <pc:docMk/>
            <pc:sldMk cId="740926208" sldId="261"/>
            <ac:picMk id="7" creationId="{9ED87D07-62D4-BEA8-BF06-19E7592017A4}"/>
          </ac:picMkLst>
        </pc:picChg>
        <pc:picChg chg="del mod">
          <ac:chgData name="Oberlader, Laurin" userId="69ff3f50-5e25-4f03-be3b-422fe5c2da3b" providerId="ADAL" clId="{673DB315-C4A8-445E-B9AA-B342C72C305A}" dt="2025-05-28T10:24:01.607" v="1150" actId="478"/>
          <ac:picMkLst>
            <pc:docMk/>
            <pc:sldMk cId="740926208" sldId="261"/>
            <ac:picMk id="13" creationId="{B6BB278F-B3E9-7AE4-72B7-2A02ED7B52BF}"/>
          </ac:picMkLst>
        </pc:picChg>
        <pc:picChg chg="add del mod">
          <ac:chgData name="Oberlader, Laurin" userId="69ff3f50-5e25-4f03-be3b-422fe5c2da3b" providerId="ADAL" clId="{673DB315-C4A8-445E-B9AA-B342C72C305A}" dt="2025-05-28T12:16:50.186" v="1413" actId="478"/>
          <ac:picMkLst>
            <pc:docMk/>
            <pc:sldMk cId="740926208" sldId="261"/>
            <ac:picMk id="14" creationId="{ED3F2E46-91E1-6932-1277-64AB21D5FF34}"/>
          </ac:picMkLst>
        </pc:picChg>
        <pc:picChg chg="add mod">
          <ac:chgData name="Oberlader, Laurin" userId="69ff3f50-5e25-4f03-be3b-422fe5c2da3b" providerId="ADAL" clId="{673DB315-C4A8-445E-B9AA-B342C72C305A}" dt="2025-05-28T12:18:07.886" v="1429" actId="1076"/>
          <ac:picMkLst>
            <pc:docMk/>
            <pc:sldMk cId="740926208" sldId="261"/>
            <ac:picMk id="28" creationId="{E83E734A-EE16-AE9C-01E8-57E39A89B005}"/>
          </ac:picMkLst>
        </pc:picChg>
      </pc:sldChg>
      <pc:sldChg chg="addSp delSp modSp new del mod setBg delDesignElem">
        <pc:chgData name="Oberlader, Laurin" userId="69ff3f50-5e25-4f03-be3b-422fe5c2da3b" providerId="ADAL" clId="{673DB315-C4A8-445E-B9AA-B342C72C305A}" dt="2025-05-28T10:11:51.155" v="688" actId="47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8T10:11:31.947" v="680" actId="21"/>
          <ac:spMkLst>
            <pc:docMk/>
            <pc:sldMk cId="3998200057" sldId="262"/>
            <ac:spMk id="2" creationId="{FC8524AF-84AB-044E-2A39-14EDD77A81B1}"/>
          </ac:spMkLst>
        </pc:spChg>
        <pc:spChg chg="mod">
          <ac:chgData name="Oberlader, Laurin" userId="69ff3f50-5e25-4f03-be3b-422fe5c2da3b" providerId="ADAL" clId="{673DB315-C4A8-445E-B9AA-B342C72C305A}" dt="2025-05-28T10:11:39.970" v="683" actId="27636"/>
          <ac:spMkLst>
            <pc:docMk/>
            <pc:sldMk cId="3998200057" sldId="262"/>
            <ac:spMk id="3" creationId="{EB5B8A18-791E-BF73-0238-0DB99987EC51}"/>
          </ac:spMkLst>
        </pc:spChg>
        <pc:spChg chg="add del mod">
          <ac:chgData name="Oberlader, Laurin" userId="69ff3f50-5e25-4f03-be3b-422fe5c2da3b" providerId="ADAL" clId="{673DB315-C4A8-445E-B9AA-B342C72C305A}" dt="2025-05-28T09:48:58.577" v="389" actId="478"/>
          <ac:spMkLst>
            <pc:docMk/>
            <pc:sldMk cId="3998200057" sldId="262"/>
            <ac:spMk id="5" creationId="{0CAAB1CF-1E9C-86F3-5C23-1C07703F1130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3998200057" sldId="262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09:49:59.001" v="398"/>
          <ac:spMkLst>
            <pc:docMk/>
            <pc:sldMk cId="3998200057" sldId="262"/>
            <ac:spMk id="9" creationId="{06D59669-1550-D175-46A6-BC595FD73777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3998200057" sldId="262"/>
            <ac:spMk id="10" creationId="{DB17E863-922E-4C26-BD64-E8FD41D28661}"/>
          </ac:spMkLst>
        </pc:spChg>
        <pc:spChg chg="add">
          <ac:chgData name="Oberlader, Laurin" userId="69ff3f50-5e25-4f03-be3b-422fe5c2da3b" providerId="ADAL" clId="{673DB315-C4A8-445E-B9AA-B342C72C305A}" dt="2025-05-28T09:50:03.195" v="399"/>
          <ac:spMkLst>
            <pc:docMk/>
            <pc:sldMk cId="3998200057" sldId="262"/>
            <ac:spMk id="11" creationId="{095CFA3D-C5B9-4644-664E-A9C58E1295DE}"/>
          </ac:spMkLst>
        </pc:spChg>
        <pc:spChg chg="add">
          <ac:chgData name="Oberlader, Laurin" userId="69ff3f50-5e25-4f03-be3b-422fe5c2da3b" providerId="ADAL" clId="{673DB315-C4A8-445E-B9AA-B342C72C305A}" dt="2025-05-28T09:50:09.218" v="400"/>
          <ac:spMkLst>
            <pc:docMk/>
            <pc:sldMk cId="3998200057" sldId="262"/>
            <ac:spMk id="12" creationId="{D2657819-6F80-5023-455B-E002ED6E2851}"/>
          </ac:spMkLst>
        </pc:spChg>
        <pc:spChg chg="add">
          <ac:chgData name="Oberlader, Laurin" userId="69ff3f50-5e25-4f03-be3b-422fe5c2da3b" providerId="ADAL" clId="{673DB315-C4A8-445E-B9AA-B342C72C305A}" dt="2025-05-28T09:50:14.724" v="402"/>
          <ac:spMkLst>
            <pc:docMk/>
            <pc:sldMk cId="3998200057" sldId="262"/>
            <ac:spMk id="13" creationId="{AF250F03-70E7-0615-1C89-072A18AB9D30}"/>
          </ac:spMkLst>
        </pc:spChg>
        <pc:spChg chg="add del mod">
          <ac:chgData name="Oberlader, Laurin" userId="69ff3f50-5e25-4f03-be3b-422fe5c2da3b" providerId="ADAL" clId="{673DB315-C4A8-445E-B9AA-B342C72C305A}" dt="2025-05-28T09:52:23.375" v="433"/>
          <ac:spMkLst>
            <pc:docMk/>
            <pc:sldMk cId="3998200057" sldId="262"/>
            <ac:spMk id="14" creationId="{BF0667FC-0897-2F45-768B-C9BFF94BC2AF}"/>
          </ac:spMkLst>
        </pc:spChg>
        <pc:spChg chg="add">
          <ac:chgData name="Oberlader, Laurin" userId="69ff3f50-5e25-4f03-be3b-422fe5c2da3b" providerId="ADAL" clId="{673DB315-C4A8-445E-B9AA-B342C72C305A}" dt="2025-05-28T10:09:04.290" v="634" actId="26606"/>
          <ac:spMkLst>
            <pc:docMk/>
            <pc:sldMk cId="3998200057" sldId="262"/>
            <ac:spMk id="15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09:04.290" v="634" actId="26606"/>
          <ac:spMkLst>
            <pc:docMk/>
            <pc:sldMk cId="3998200057" sldId="262"/>
            <ac:spMk id="16" creationId="{CD8B4F24-440B-49E9-B85D-733523DC064B}"/>
          </ac:spMkLst>
        </pc:spChg>
        <pc:picChg chg="add del mod">
          <ac:chgData name="Oberlader, Laurin" userId="69ff3f50-5e25-4f03-be3b-422fe5c2da3b" providerId="ADAL" clId="{673DB315-C4A8-445E-B9AA-B342C72C305A}" dt="2025-05-28T10:11:45.696" v="686" actId="21"/>
          <ac:picMkLst>
            <pc:docMk/>
            <pc:sldMk cId="3998200057" sldId="262"/>
            <ac:picMk id="7" creationId="{7DFE5F43-FB53-D2E7-9AB3-D22E65D3AF79}"/>
          </ac:picMkLst>
        </pc:picChg>
      </pc:sldChg>
      <pc:sldChg chg="addSp modSp new mod setBg modNotesTx">
        <pc:chgData name="Oberlader, Laurin" userId="69ff3f50-5e25-4f03-be3b-422fe5c2da3b" providerId="ADAL" clId="{673DB315-C4A8-445E-B9AA-B342C72C305A}" dt="2025-05-28T12:06:13.112" v="1409" actId="20577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2" creationId="{6EE0B6FD-7562-7FB2-8A94-C31D3063E251}"/>
          </ac:spMkLst>
        </pc:spChg>
        <pc:spChg chg="mod">
          <ac:chgData name="Oberlader, Laurin" userId="69ff3f50-5e25-4f03-be3b-422fe5c2da3b" providerId="ADAL" clId="{673DB315-C4A8-445E-B9AA-B342C72C305A}" dt="2025-05-28T10:14:48.281" v="906" actId="20577"/>
          <ac:spMkLst>
            <pc:docMk/>
            <pc:sldMk cId="3717902085" sldId="263"/>
            <ac:spMk id="3" creationId="{10AAF79A-21F4-682F-3FD0-19E67591463F}"/>
          </ac:spMkLst>
        </pc:spChg>
        <pc:spChg chg="ad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10" creationId="{DB17E863-922E-4C26-BD64-E8FD41D28661}"/>
          </ac:spMkLst>
        </pc:spChg>
      </pc:sldChg>
      <pc:sldChg chg="addSp delSp modSp new mod setBg delDesignElem modNotesTx">
        <pc:chgData name="Oberlader, Laurin" userId="69ff3f50-5e25-4f03-be3b-422fe5c2da3b" providerId="ADAL" clId="{673DB315-C4A8-445E-B9AA-B342C72C305A}" dt="2025-05-28T12:04:40.130" v="1392" actId="20577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2" creationId="{1DBD5F75-949A-6EB5-2C88-F1E0657CA62C}"/>
          </ac:spMkLst>
        </pc:spChg>
        <pc:spChg chg="mod">
          <ac:chgData name="Oberlader, Laurin" userId="69ff3f50-5e25-4f03-be3b-422fe5c2da3b" providerId="ADAL" clId="{673DB315-C4A8-445E-B9AA-B342C72C305A}" dt="2025-05-28T10:49:37.341" v="1383" actId="20577"/>
          <ac:spMkLst>
            <pc:docMk/>
            <pc:sldMk cId="2179212909" sldId="264"/>
            <ac:spMk id="3" creationId="{1950F5DB-592A-FFDE-FB71-B27AEC7A936A}"/>
          </ac:spMkLst>
        </pc:spChg>
        <pc:spChg chg="add del">
          <ac:chgData name="Oberlader, Laurin" userId="69ff3f50-5e25-4f03-be3b-422fe5c2da3b" providerId="ADAL" clId="{673DB315-C4A8-445E-B9AA-B342C72C305A}" dt="2025-05-28T09:58:09.280" v="553" actId="26606"/>
          <ac:spMkLst>
            <pc:docMk/>
            <pc:sldMk cId="2179212909" sldId="264"/>
            <ac:spMk id="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09.280" v="553" actId="26606"/>
          <ac:spMkLst>
            <pc:docMk/>
            <pc:sldMk cId="2179212909" sldId="264"/>
            <ac:spMk id="8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8:14.479" v="556" actId="26606"/>
          <ac:spMkLst>
            <pc:docMk/>
            <pc:sldMk cId="2179212909" sldId="264"/>
            <ac:spMk id="10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14.479" v="556" actId="26606"/>
          <ac:spMkLst>
            <pc:docMk/>
            <pc:sldMk cId="2179212909" sldId="264"/>
            <ac:spMk id="12" creationId="{71877DBC-BB60-40F0-AC93-2ACDBAAE60CE}"/>
          </ac:spMkLst>
        </pc:spChg>
        <pc:spChg chg="ad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14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16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9:57:17.867" v="542" actId="26606"/>
          <ac:spMkLst>
            <pc:docMk/>
            <pc:sldMk cId="2179212909" sldId="264"/>
            <ac:spMk id="1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7:17.867" v="542" actId="26606"/>
          <ac:spMkLst>
            <pc:docMk/>
            <pc:sldMk cId="2179212909" sldId="264"/>
            <ac:spMk id="19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7:19.327" v="544" actId="26606"/>
          <ac:spMkLst>
            <pc:docMk/>
            <pc:sldMk cId="2179212909" sldId="264"/>
            <ac:spMk id="21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7:19.327" v="544" actId="26606"/>
          <ac:spMkLst>
            <pc:docMk/>
            <pc:sldMk cId="2179212909" sldId="264"/>
            <ac:spMk id="22" creationId="{650D18FE-0824-4A46-B22C-A86B52E5780A}"/>
          </ac:spMkLst>
        </pc:spChg>
        <pc:spChg chg="add del">
          <ac:chgData name="Oberlader, Laurin" userId="69ff3f50-5e25-4f03-be3b-422fe5c2da3b" providerId="ADAL" clId="{673DB315-C4A8-445E-B9AA-B342C72C305A}" dt="2025-05-28T09:57:20.929" v="546" actId="26606"/>
          <ac:spMkLst>
            <pc:docMk/>
            <pc:sldMk cId="2179212909" sldId="264"/>
            <ac:spMk id="24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9:57:20.929" v="546" actId="26606"/>
          <ac:spMkLst>
            <pc:docMk/>
            <pc:sldMk cId="2179212909" sldId="264"/>
            <ac:spMk id="25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9:58:13.658" v="555" actId="26606"/>
          <ac:spMkLst>
            <pc:docMk/>
            <pc:sldMk cId="2179212909" sldId="264"/>
            <ac:spMk id="2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13.658" v="555" actId="26606"/>
          <ac:spMkLst>
            <pc:docMk/>
            <pc:sldMk cId="2179212909" sldId="264"/>
            <ac:spMk id="28" creationId="{71877DBC-BB60-40F0-AC93-2ACDBAAE60CE}"/>
          </ac:spMkLst>
        </pc:spChg>
        <pc:picChg chg="add del mod">
          <ac:chgData name="Oberlader, Laurin" userId="69ff3f50-5e25-4f03-be3b-422fe5c2da3b" providerId="ADAL" clId="{673DB315-C4A8-445E-B9AA-B342C72C305A}" dt="2025-05-28T09:58:22.025" v="561" actId="22"/>
          <ac:picMkLst>
            <pc:docMk/>
            <pc:sldMk cId="2179212909" sldId="264"/>
            <ac:picMk id="5" creationId="{2B0BC195-4226-3925-967E-644370281C84}"/>
          </ac:picMkLst>
        </pc:picChg>
        <pc:picChg chg="add mod">
          <ac:chgData name="Oberlader, Laurin" userId="69ff3f50-5e25-4f03-be3b-422fe5c2da3b" providerId="ADAL" clId="{673DB315-C4A8-445E-B9AA-B342C72C305A}" dt="2025-05-28T10:12:45.227" v="704" actId="1076"/>
          <ac:picMkLst>
            <pc:docMk/>
            <pc:sldMk cId="2179212909" sldId="264"/>
            <ac:picMk id="9" creationId="{A4943098-4715-B704-8D93-DCC38E73BB39}"/>
          </ac:picMkLst>
        </pc:picChg>
      </pc:sldChg>
      <pc:sldChg chg="addSp delSp modSp new mod ord setBg modNotesTx">
        <pc:chgData name="Oberlader, Laurin" userId="69ff3f50-5e25-4f03-be3b-422fe5c2da3b" providerId="ADAL" clId="{673DB315-C4A8-445E-B9AA-B342C72C305A}" dt="2025-05-28T12:06:07.652" v="1408" actId="20577"/>
        <pc:sldMkLst>
          <pc:docMk/>
          <pc:sldMk cId="2241848244" sldId="265"/>
        </pc:sldMkLst>
        <pc:spChg chg="mo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2" creationId="{1993AAC2-DAEC-0BBA-7DA3-8572579CC935}"/>
          </ac:spMkLst>
        </pc:spChg>
        <pc:spChg chg="mo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3" creationId="{46498823-0206-4DEF-982E-02190D62ACA4}"/>
          </ac:spMkLst>
        </pc:spChg>
        <pc:spChg chg="add del">
          <ac:chgData name="Oberlader, Laurin" userId="69ff3f50-5e25-4f03-be3b-422fe5c2da3b" providerId="ADAL" clId="{673DB315-C4A8-445E-B9AA-B342C72C305A}" dt="2025-05-28T10:15:34.691" v="918" actId="26606"/>
          <ac:spMkLst>
            <pc:docMk/>
            <pc:sldMk cId="2241848244" sldId="265"/>
            <ac:spMk id="10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15:34.691" v="918" actId="26606"/>
          <ac:spMkLst>
            <pc:docMk/>
            <pc:sldMk cId="2241848244" sldId="265"/>
            <ac:spMk id="12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10:15:35.615" v="920" actId="26606"/>
          <ac:spMkLst>
            <pc:docMk/>
            <pc:sldMk cId="2241848244" sldId="265"/>
            <ac:spMk id="14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15:35.615" v="920" actId="26606"/>
          <ac:spMkLst>
            <pc:docMk/>
            <pc:sldMk cId="2241848244" sldId="265"/>
            <ac:spMk id="15" creationId="{6357EC4F-235E-4222-A36F-C7878ACE37F2}"/>
          </ac:spMkLst>
        </pc:spChg>
        <pc:spChg chg="ad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17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18" creationId="{CD8B4F24-440B-49E9-B85D-733523DC064B}"/>
          </ac:spMkLst>
        </pc:spChg>
        <pc:picChg chg="add mod">
          <ac:chgData name="Oberlader, Laurin" userId="69ff3f50-5e25-4f03-be3b-422fe5c2da3b" providerId="ADAL" clId="{673DB315-C4A8-445E-B9AA-B342C72C305A}" dt="2025-05-28T10:15:35.625" v="921" actId="26606"/>
          <ac:picMkLst>
            <pc:docMk/>
            <pc:sldMk cId="2241848244" sldId="265"/>
            <ac:picMk id="5" creationId="{833CB4C9-2E43-C088-464D-1BEFC31C5717}"/>
          </ac:picMkLst>
        </pc:picChg>
      </pc:sldChg>
      <pc:sldChg chg="addSp delSp modSp add del mod delDesignElem">
        <pc:chgData name="Oberlader, Laurin" userId="69ff3f50-5e25-4f03-be3b-422fe5c2da3b" providerId="ADAL" clId="{673DB315-C4A8-445E-B9AA-B342C72C305A}" dt="2025-05-28T10:12:22.242" v="696" actId="47"/>
        <pc:sldMkLst>
          <pc:docMk/>
          <pc:sldMk cId="2092718785" sldId="266"/>
        </pc:sldMkLst>
        <pc:spChg chg="mod">
          <ac:chgData name="Oberlader, Laurin" userId="69ff3f50-5e25-4f03-be3b-422fe5c2da3b" providerId="ADAL" clId="{673DB315-C4A8-445E-B9AA-B342C72C305A}" dt="2025-05-28T10:04:24.262" v="628"/>
          <ac:spMkLst>
            <pc:docMk/>
            <pc:sldMk cId="2092718785" sldId="266"/>
            <ac:spMk id="2" creationId="{FC8524AF-84AB-044E-2A39-14EDD77A81B1}"/>
          </ac:spMkLst>
        </pc:spChg>
        <pc:spChg chg="mod">
          <ac:chgData name="Oberlader, Laurin" userId="69ff3f50-5e25-4f03-be3b-422fe5c2da3b" providerId="ADAL" clId="{673DB315-C4A8-445E-B9AA-B342C72C305A}" dt="2025-05-28T10:12:07.765" v="691" actId="27636"/>
          <ac:spMkLst>
            <pc:docMk/>
            <pc:sldMk cId="2092718785" sldId="266"/>
            <ac:spMk id="3" creationId="{EB5B8A18-791E-BF73-0238-0DB99987EC51}"/>
          </ac:spMkLst>
        </pc:spChg>
        <pc:spChg chg="add del mod">
          <ac:chgData name="Oberlader, Laurin" userId="69ff3f50-5e25-4f03-be3b-422fe5c2da3b" providerId="ADAL" clId="{673DB315-C4A8-445E-B9AA-B342C72C305A}" dt="2025-05-28T09:55:43.900" v="528"/>
          <ac:spMkLst>
            <pc:docMk/>
            <pc:sldMk cId="2092718785" sldId="266"/>
            <ac:spMk id="6" creationId="{2E49382A-10A8-0377-99A9-EC5F96A89415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2092718785" sldId="266"/>
            <ac:spMk id="8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2092718785" sldId="266"/>
            <ac:spMk id="10" creationId="{DB17E863-922E-4C26-BD64-E8FD41D28661}"/>
          </ac:spMkLst>
        </pc:spChg>
        <pc:picChg chg="add del mod">
          <ac:chgData name="Oberlader, Laurin" userId="69ff3f50-5e25-4f03-be3b-422fe5c2da3b" providerId="ADAL" clId="{673DB315-C4A8-445E-B9AA-B342C72C305A}" dt="2025-05-28T10:12:18.815" v="695" actId="21"/>
          <ac:picMkLst>
            <pc:docMk/>
            <pc:sldMk cId="2092718785" sldId="266"/>
            <ac:picMk id="5" creationId="{EC0821AB-9358-0B26-1160-06515CEFEB6A}"/>
          </ac:picMkLst>
        </pc:picChg>
        <pc:picChg chg="del">
          <ac:chgData name="Oberlader, Laurin" userId="69ff3f50-5e25-4f03-be3b-422fe5c2da3b" providerId="ADAL" clId="{673DB315-C4A8-445E-B9AA-B342C72C305A}" dt="2025-05-28T09:54:10.883" v="481" actId="478"/>
          <ac:picMkLst>
            <pc:docMk/>
            <pc:sldMk cId="2092718785" sldId="266"/>
            <ac:picMk id="7" creationId="{7DFE5F43-FB53-D2E7-9AB3-D22E65D3AF79}"/>
          </ac:picMkLst>
        </pc:picChg>
      </pc:sldChg>
      <pc:sldChg chg="addSp delSp modSp add mod ord modNotesTx">
        <pc:chgData name="Oberlader, Laurin" userId="69ff3f50-5e25-4f03-be3b-422fe5c2da3b" providerId="ADAL" clId="{673DB315-C4A8-445E-B9AA-B342C72C305A}" dt="2025-05-28T12:05:18.807" v="1403" actId="6549"/>
        <pc:sldMkLst>
          <pc:docMk/>
          <pc:sldMk cId="1686562312" sldId="267"/>
        </pc:sldMkLst>
        <pc:spChg chg="mod">
          <ac:chgData name="Oberlader, Laurin" userId="69ff3f50-5e25-4f03-be3b-422fe5c2da3b" providerId="ADAL" clId="{673DB315-C4A8-445E-B9AA-B342C72C305A}" dt="2025-05-28T10:11:35.287" v="681"/>
          <ac:spMkLst>
            <pc:docMk/>
            <pc:sldMk cId="1686562312" sldId="267"/>
            <ac:spMk id="2" creationId="{06D1F302-B9AF-D4A5-22CA-6619FE853C0B}"/>
          </ac:spMkLst>
        </pc:spChg>
        <pc:spChg chg="mod">
          <ac:chgData name="Oberlader, Laurin" userId="69ff3f50-5e25-4f03-be3b-422fe5c2da3b" providerId="ADAL" clId="{673DB315-C4A8-445E-B9AA-B342C72C305A}" dt="2025-05-28T12:05:18.807" v="1403" actId="6549"/>
          <ac:spMkLst>
            <pc:docMk/>
            <pc:sldMk cId="1686562312" sldId="267"/>
            <ac:spMk id="15" creationId="{C500CA06-7658-2792-8B59-FB95B3610788}"/>
          </ac:spMkLst>
        </pc:spChg>
        <pc:picChg chg="add del mod">
          <ac:chgData name="Oberlader, Laurin" userId="69ff3f50-5e25-4f03-be3b-422fe5c2da3b" providerId="ADAL" clId="{673DB315-C4A8-445E-B9AA-B342C72C305A}" dt="2025-05-28T12:05:14.294" v="1397" actId="478"/>
          <ac:picMkLst>
            <pc:docMk/>
            <pc:sldMk cId="1686562312" sldId="267"/>
            <ac:picMk id="7" creationId="{7DFE5F43-FB53-D2E7-9AB3-D22E65D3AF79}"/>
          </ac:picMkLst>
        </pc:picChg>
      </pc:sldChg>
      <pc:sldChg chg="addSp delSp modSp add mod modNotesTx">
        <pc:chgData name="Oberlader, Laurin" userId="69ff3f50-5e25-4f03-be3b-422fe5c2da3b" providerId="ADAL" clId="{673DB315-C4A8-445E-B9AA-B342C72C305A}" dt="2025-05-28T12:04:57.442" v="1396" actId="478"/>
        <pc:sldMkLst>
          <pc:docMk/>
          <pc:sldMk cId="3106023467" sldId="268"/>
        </pc:sldMkLst>
        <pc:spChg chg="mod">
          <ac:chgData name="Oberlader, Laurin" userId="69ff3f50-5e25-4f03-be3b-422fe5c2da3b" providerId="ADAL" clId="{673DB315-C4A8-445E-B9AA-B342C72C305A}" dt="2025-05-28T11:02:37.401" v="1386" actId="27636"/>
          <ac:spMkLst>
            <pc:docMk/>
            <pc:sldMk cId="3106023467" sldId="268"/>
            <ac:spMk id="15" creationId="{C500CA06-7658-2792-8B59-FB95B3610788}"/>
          </ac:spMkLst>
        </pc:spChg>
        <pc:picChg chg="add del mod">
          <ac:chgData name="Oberlader, Laurin" userId="69ff3f50-5e25-4f03-be3b-422fe5c2da3b" providerId="ADAL" clId="{673DB315-C4A8-445E-B9AA-B342C72C305A}" dt="2025-05-28T12:04:57.442" v="1396" actId="478"/>
          <ac:picMkLst>
            <pc:docMk/>
            <pc:sldMk cId="3106023467" sldId="268"/>
            <ac:picMk id="5" creationId="{EC0821AB-9358-0B26-1160-06515CEFEB6A}"/>
          </ac:picMkLst>
        </pc:picChg>
        <pc:picChg chg="del">
          <ac:chgData name="Oberlader, Laurin" userId="69ff3f50-5e25-4f03-be3b-422fe5c2da3b" providerId="ADAL" clId="{673DB315-C4A8-445E-B9AA-B342C72C305A}" dt="2025-05-28T10:12:12.330" v="692" actId="478"/>
          <ac:picMkLst>
            <pc:docMk/>
            <pc:sldMk cId="3106023467" sldId="268"/>
            <ac:picMk id="7" creationId="{7DFE5F43-FB53-D2E7-9AB3-D22E65D3AF79}"/>
          </ac:picMkLst>
        </pc:picChg>
      </pc:sldChg>
      <pc:sldChg chg="addSp delSp modSp add del mod">
        <pc:chgData name="Oberlader, Laurin" userId="69ff3f50-5e25-4f03-be3b-422fe5c2da3b" providerId="ADAL" clId="{673DB315-C4A8-445E-B9AA-B342C72C305A}" dt="2025-05-28T12:17:57.216" v="1425" actId="47"/>
        <pc:sldMkLst>
          <pc:docMk/>
          <pc:sldMk cId="3075713278" sldId="269"/>
        </pc:sldMkLst>
        <pc:spChg chg="mod">
          <ac:chgData name="Oberlader, Laurin" userId="69ff3f50-5e25-4f03-be3b-422fe5c2da3b" providerId="ADAL" clId="{673DB315-C4A8-445E-B9AA-B342C72C305A}" dt="2025-05-28T12:17:28.833" v="1416"/>
          <ac:spMkLst>
            <pc:docMk/>
            <pc:sldMk cId="3075713278" sldId="269"/>
            <ac:spMk id="2" creationId="{06D1F302-B9AF-D4A5-22CA-6619FE853C0B}"/>
          </ac:spMkLst>
        </pc:spChg>
        <pc:spChg chg="add del">
          <ac:chgData name="Oberlader, Laurin" userId="69ff3f50-5e25-4f03-be3b-422fe5c2da3b" providerId="ADAL" clId="{673DB315-C4A8-445E-B9AA-B342C72C305A}" dt="2025-05-28T12:17:48.886" v="1423" actId="478"/>
          <ac:spMkLst>
            <pc:docMk/>
            <pc:sldMk cId="3075713278" sldId="269"/>
            <ac:spMk id="4" creationId="{CEDDC28E-621B-90D2-D79C-337D06090918}"/>
          </ac:spMkLst>
        </pc:spChg>
        <pc:spChg chg="mod">
          <ac:chgData name="Oberlader, Laurin" userId="69ff3f50-5e25-4f03-be3b-422fe5c2da3b" providerId="ADAL" clId="{673DB315-C4A8-445E-B9AA-B342C72C305A}" dt="2025-05-28T12:17:41.083" v="1421" actId="20577"/>
          <ac:spMkLst>
            <pc:docMk/>
            <pc:sldMk cId="3075713278" sldId="269"/>
            <ac:spMk id="15" creationId="{C500CA06-7658-2792-8B59-FB95B3610788}"/>
          </ac:spMkLst>
        </pc:spChg>
        <pc:picChg chg="add mod">
          <ac:chgData name="Oberlader, Laurin" userId="69ff3f50-5e25-4f03-be3b-422fe5c2da3b" providerId="ADAL" clId="{673DB315-C4A8-445E-B9AA-B342C72C305A}" dt="2025-05-28T12:17:54.116" v="1424"/>
          <ac:picMkLst>
            <pc:docMk/>
            <pc:sldMk cId="3075713278" sldId="269"/>
            <ac:picMk id="5" creationId="{E3E0CA69-67C8-B64E-7919-677E5EDF9A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6A0B5-CCD1-4043-8910-C4474940B0C3}" type="datetimeFigureOut">
              <a:rPr lang="de-DE" smtClean="0"/>
              <a:t>2025-05-28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B618B-D455-4D0E-914E-A8DA96BBEA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91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48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559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89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11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33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94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75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92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904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8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B618B-D455-4D0E-914E-A8DA96BBEA3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78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70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86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34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1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7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24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6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3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7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8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1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 dirty="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Probleme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Integration der Hardware in die GUI 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Programm testen ohne Hardwareaufbau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Füllstände, Pumpenförderung nicht bekannt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Ausblick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Aufbau der Elektronik (Verdrahtung Pumpen, Sensoren)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Testen und einstellen (Testprogramme in Python)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Algorithmus und Hardware mit GUI verbinden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Anlage soll Flüssigkeiten aus Behälter pumpen und im gewünschten Verhältnis mischen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Über GUI können verschiedene Getränke ausgewählt werden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Anlage kann Getränke aufgrund der Füllstände vorschlagen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GUI kann Füllstände und Warnungen anzeigen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000" dirty="0"/>
              <a:t>Klassendiagramm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4C7DF-75F5-99FC-148B-1357BE59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254754" cy="3547872"/>
          </a:xfrm>
        </p:spPr>
        <p:txBody>
          <a:bodyPr anchor="t">
            <a:normAutofit/>
          </a:bodyPr>
          <a:lstStyle/>
          <a:p>
            <a:r>
              <a:rPr lang="de-DE" sz="2200" dirty="0" err="1"/>
              <a:t>BeverageSuggestion</a:t>
            </a:r>
            <a:r>
              <a:rPr lang="de-DE" sz="2200" dirty="0"/>
              <a:t> erhält Füllstand von </a:t>
            </a:r>
            <a:r>
              <a:rPr lang="de-DE" sz="2200" dirty="0" err="1"/>
              <a:t>SensorManager</a:t>
            </a:r>
            <a:r>
              <a:rPr lang="de-DE" sz="2200" dirty="0"/>
              <a:t> und Rezepte von </a:t>
            </a:r>
            <a:r>
              <a:rPr lang="de-DE" sz="2200" dirty="0" err="1"/>
              <a:t>recipeManager</a:t>
            </a:r>
            <a:endParaRPr lang="de-DE" sz="2200" dirty="0"/>
          </a:p>
          <a:p>
            <a:r>
              <a:rPr lang="de-DE" sz="2200" dirty="0" err="1"/>
              <a:t>BeverageGUI</a:t>
            </a:r>
            <a:r>
              <a:rPr lang="de-DE" sz="2200" dirty="0"/>
              <a:t> verwendet </a:t>
            </a:r>
            <a:r>
              <a:rPr lang="de-DE" sz="2200" dirty="0" err="1"/>
              <a:t>logic.fill_levels</a:t>
            </a:r>
            <a:r>
              <a:rPr lang="de-DE" sz="2200" dirty="0"/>
              <a:t>, </a:t>
            </a:r>
            <a:r>
              <a:rPr lang="de-DE" sz="2200" dirty="0" err="1"/>
              <a:t>logic.target_volume_ml</a:t>
            </a:r>
            <a:r>
              <a:rPr lang="de-DE" sz="2200" dirty="0"/>
              <a:t>, </a:t>
            </a:r>
            <a:r>
              <a:rPr lang="de-DE" sz="2200" dirty="0" err="1"/>
              <a:t>logic.recipe_manager.recipes</a:t>
            </a:r>
            <a:endParaRPr lang="de-DE" sz="2200" dirty="0"/>
          </a:p>
          <a:p>
            <a:r>
              <a:rPr lang="de-DE" sz="2200" dirty="0"/>
              <a:t>Erstellt mit </a:t>
            </a:r>
            <a:r>
              <a:rPr lang="de-DE" sz="2200" dirty="0" err="1"/>
              <a:t>lucid</a:t>
            </a:r>
            <a:r>
              <a:rPr lang="de-DE" sz="2200" dirty="0"/>
              <a:t> App</a:t>
            </a:r>
          </a:p>
          <a:p>
            <a:endParaRPr lang="de-DE" sz="2200" dirty="0"/>
          </a:p>
          <a:p>
            <a:endParaRPr lang="de-DE" sz="22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83E734A-EE16-AE9C-01E8-57E39A89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90" y="2011680"/>
            <a:ext cx="7181612" cy="41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Algorithmen und Datenstrukturen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de-DE" sz="2400" dirty="0" err="1"/>
              <a:t>DrinkSuggestion.suggest_best_drink</a:t>
            </a:r>
            <a:r>
              <a:rPr lang="de-DE" sz="2400" dirty="0"/>
              <a:t>()</a:t>
            </a:r>
          </a:p>
          <a:p>
            <a:pPr lvl="1">
              <a:lnSpc>
                <a:spcPct val="160000"/>
              </a:lnSpc>
            </a:pPr>
            <a:r>
              <a:rPr lang="de-DE" dirty="0"/>
              <a:t>Optimierungsalgorithmus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Es wird über alle Rezepte iteriert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Für jedes Rezept wird berechnet, wie viel ml maximal mischbar wären 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Es wird das Rezept mit der größten möglichen Mischmenge ausgewählt</a:t>
            </a:r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56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Algorithmen und Datenstrukturen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442276" cy="425196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de-DE" sz="2200" dirty="0" err="1"/>
              <a:t>max_mixable_volume_ml</a:t>
            </a:r>
            <a:r>
              <a:rPr lang="de-DE" sz="2200" dirty="0"/>
              <a:t>(</a:t>
            </a:r>
            <a:r>
              <a:rPr lang="de-DE" sz="2200" dirty="0" err="1"/>
              <a:t>self</a:t>
            </a:r>
            <a:r>
              <a:rPr lang="de-DE" sz="2200" dirty="0"/>
              <a:t>, recipe)</a:t>
            </a:r>
          </a:p>
          <a:p>
            <a:pPr lvl="1">
              <a:lnSpc>
                <a:spcPct val="160000"/>
              </a:lnSpc>
            </a:pPr>
            <a:r>
              <a:rPr lang="de-DE" sz="1800" dirty="0"/>
              <a:t>Mischvolumen berechnen</a:t>
            </a:r>
          </a:p>
          <a:p>
            <a:pPr>
              <a:lnSpc>
                <a:spcPct val="160000"/>
              </a:lnSpc>
            </a:pPr>
            <a:r>
              <a:rPr lang="de-DE" sz="2200" dirty="0"/>
              <a:t>Für jedes Rezept wird berechnet, wie viel ml maximal mischbar sind</a:t>
            </a:r>
          </a:p>
          <a:p>
            <a:pPr>
              <a:lnSpc>
                <a:spcPct val="160000"/>
              </a:lnSpc>
            </a:pPr>
            <a:endParaRPr lang="de-DE" sz="22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0602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Aktueller Stand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GUI</a:t>
            </a:r>
          </a:p>
          <a:p>
            <a:r>
              <a:rPr lang="de-DE" sz="2200" dirty="0"/>
              <a:t>2 Algorithmen</a:t>
            </a:r>
          </a:p>
          <a:p>
            <a:r>
              <a:rPr lang="de-DE" sz="2200" dirty="0"/>
              <a:t>Mehrere Klassen</a:t>
            </a:r>
          </a:p>
          <a:p>
            <a:r>
              <a:rPr lang="de-DE" sz="2200" dirty="0"/>
              <a:t>Hardware-Einbindung </a:t>
            </a:r>
          </a:p>
          <a:p>
            <a:r>
              <a:rPr lang="de-DE" sz="2200" dirty="0" err="1"/>
              <a:t>Mixlogik</a:t>
            </a:r>
            <a:endParaRPr lang="de-DE" sz="2200" dirty="0"/>
          </a:p>
          <a:p>
            <a:endParaRPr lang="de-DE" sz="2200" dirty="0"/>
          </a:p>
          <a:p>
            <a:endParaRPr lang="de-DE" sz="2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943098-4715-B704-8D93-DCC38E73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559" y="883148"/>
            <a:ext cx="3754629" cy="46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3AAC2-DAEC-0BBA-7DA3-8572579C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3400"/>
              <a:t>Programmaufbau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8823-0206-4DEF-982E-02190D62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de-DE" sz="2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3CB4C9-2E43-C088-464D-1BEFC31C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91" y="640080"/>
            <a:ext cx="305393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4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</a:t>
            </a:r>
            <a:r>
              <a:rPr lang="en-US" sz="2200"/>
              <a:t>der Sensoren mit </a:t>
            </a:r>
            <a:r>
              <a:rPr lang="en-US" sz="2200" dirty="0"/>
              <a:t>Pull </a:t>
            </a:r>
            <a:r>
              <a:rPr lang="en-US" sz="2200"/>
              <a:t>Up Widerstand</a:t>
            </a:r>
            <a:endParaRPr lang="en-US" sz="2200" dirty="0"/>
          </a:p>
          <a:p>
            <a:r>
              <a:rPr lang="en-US" sz="2200"/>
              <a:t>Diode über Pumpe</a:t>
            </a:r>
            <a:endParaRPr lang="en-US" sz="2200" dirty="0"/>
          </a:p>
          <a:p>
            <a:r>
              <a:rPr lang="en-US" sz="2200"/>
              <a:t>Mosfet Transistoren zum Schalten des Pumpenstroms</a:t>
            </a:r>
            <a:endParaRPr lang="en-US" sz="2200" dirty="0"/>
          </a:p>
          <a:p>
            <a:r>
              <a:rPr lang="en-US" sz="2200" dirty="0"/>
              <a:t>330 </a:t>
            </a:r>
            <a:r>
              <a:rPr lang="en-US" sz="2200"/>
              <a:t>Ohm Widerstand zum Begrenzen des Stroms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055846"/>
            <a:ext cx="6903720" cy="47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de-DE" sz="5400" dirty="0"/>
              <a:t>Bauteile</a:t>
            </a:r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pPr lvl="1"/>
            <a:r>
              <a:rPr lang="de-DE" sz="2000" b="0" i="0" dirty="0" err="1">
                <a:effectLst/>
                <a:latin typeface="ConradBasis"/>
              </a:rPr>
              <a:t>Offgridtec</a:t>
            </a:r>
            <a:r>
              <a:rPr lang="de-DE" sz="2000" b="0" i="0" dirty="0">
                <a:effectLst/>
                <a:latin typeface="ConradBasis"/>
              </a:rPr>
              <a:t> Tauchpumpe 12V DC 10l 0,5 bar max. 5m </a:t>
            </a:r>
            <a:r>
              <a:rPr lang="de-DE" sz="2000" b="0" i="0" dirty="0" err="1">
                <a:effectLst/>
                <a:latin typeface="ConradBasis"/>
              </a:rPr>
              <a:t>Pumphöhe</a:t>
            </a:r>
            <a:endParaRPr lang="de-DE" sz="2000" b="0" i="0" dirty="0">
              <a:effectLst/>
              <a:latin typeface="ConradBasis"/>
            </a:endParaRPr>
          </a:p>
          <a:p>
            <a:pPr lvl="1"/>
            <a:r>
              <a:rPr lang="de-DE" sz="2000" dirty="0">
                <a:latin typeface="ConradBasis"/>
              </a:rPr>
              <a:t>TRU COMPONENTS FS-3101 Schwimmerschalter 200 V/AC 0.5 A     1 Schließer, 1 Öffner IP64 </a:t>
            </a:r>
          </a:p>
          <a:p>
            <a:pPr lvl="1"/>
            <a:r>
              <a:rPr lang="de-DE" sz="2000" dirty="0">
                <a:latin typeface="ConradBasis"/>
              </a:rPr>
              <a:t>Infineon Technologies IRLZ44NPBF MOSFET 1 HEXFET 110 W</a:t>
            </a:r>
          </a:p>
          <a:p>
            <a:pPr lvl="1"/>
            <a:r>
              <a:rPr lang="de-DE" sz="2000" dirty="0">
                <a:latin typeface="ConradBasis"/>
              </a:rPr>
              <a:t>Raspberry Pi Pico</a:t>
            </a:r>
            <a:endParaRPr lang="de-DE" sz="2000" dirty="0"/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4992624" y="1148716"/>
            <a:ext cx="3099816" cy="14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317071"/>
            <a:ext cx="3785616" cy="23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3510" y="3795522"/>
            <a:ext cx="2398044" cy="23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9792" y="2971759"/>
            <a:ext cx="3221807" cy="322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282</Words>
  <Application>Microsoft Office PowerPoint</Application>
  <PresentationFormat>Breitbild</PresentationFormat>
  <Paragraphs>82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ConradBasis</vt:lpstr>
      <vt:lpstr>Office Theme</vt:lpstr>
      <vt:lpstr>Getränkemischanlage</vt:lpstr>
      <vt:lpstr>Projektidee</vt:lpstr>
      <vt:lpstr>Klassendiagramm</vt:lpstr>
      <vt:lpstr>Algorithmen und Datenstrukturen</vt:lpstr>
      <vt:lpstr>Algorithmen und Datenstrukturen</vt:lpstr>
      <vt:lpstr>Aktueller Stand</vt:lpstr>
      <vt:lpstr>Programmaufbau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2025-05-28T12:18:14Z</dcterms:modified>
</cp:coreProperties>
</file>